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4F145-EDC9-4885-A655-50E7F76E5A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C7376-EDCD-4874-B629-320150BB2BB6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3.png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630" name="Picture 6" descr="https://i.pinimg.com/736x/49/f7/e1/49f7e12fda6d9af6fb8a8fb6d2407a10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786546" y="2214554"/>
            <a:ext cx="2357454" cy="2357454"/>
          </a:xfrm>
          <a:prstGeom prst="rect">
            <a:avLst/>
          </a:prstGeom>
          <a:noFill/>
        </p:spPr>
      </p:pic>
      <p:pic>
        <p:nvPicPr>
          <p:cNvPr id="154628" name="Picture 4" descr="https://i.pinimg.com/736x/d5/1e/3a/d51e3aaedc20466280bcd36bfe37ff4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14554"/>
            <a:ext cx="2071702" cy="2071702"/>
          </a:xfrm>
          <a:prstGeom prst="rect">
            <a:avLst/>
          </a:prstGeom>
          <a:noFill/>
        </p:spPr>
      </p:pic>
      <p:pic>
        <p:nvPicPr>
          <p:cNvPr id="154626" name="Picture 2" descr="https://i.pinimg.com/736x/fd/fb/57/fdfb578be51e96402fc6d5f7ff75802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143116"/>
            <a:ext cx="4367218" cy="4367219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>
            <a:noAutofit/>
          </a:bodyPr>
          <a:lstStyle/>
          <a:p>
            <a:pPr algn="r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Выполнили: 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Студенты 1 курса группы 113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Специальность Лечебное дело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Салиева Диана Вячеславовна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Проверила: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</a:rPr>
              <a:t>Игай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Светлана Юрьевна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89811" y="1071546"/>
            <a:ext cx="923381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Средства и технологии обработки</a:t>
            </a:r>
            <a:endParaRPr lang="ru-RU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4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Текстовой информации</a:t>
            </a:r>
            <a:endParaRPr lang="ru-RU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2214546" y="142852"/>
            <a:ext cx="4953536" cy="9233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Краевое государственное бюджетное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профессиональное образовательное учреждение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минусинский медицинский техникум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3" name="Picture 3" descr="https://i.pinimg.com/736x/ed/10/3a/ed103a01a1251c4473106e3aa350eb03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143604" y="3857604"/>
            <a:ext cx="3000396" cy="3000396"/>
          </a:xfrm>
          <a:prstGeom prst="rect">
            <a:avLst/>
          </a:prstGeom>
          <a:noFill/>
        </p:spPr>
      </p:pic>
      <p:sp>
        <p:nvSpPr>
          <p:cNvPr id="163841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39703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Редакторы документов - это наиболее широко используемый вид прикладных программ.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Текстовые редакторы имеют множество режимов, команд и особенностей, не вошедших в данную работу. Невозможно описать в рамках одной работы все особенности поведения программ, требующих подчас от пользователя большой сноровки и опыта. Множество тонких вопросов верстки, таких как выравнивание по вертикали, или особенностей набора формул, таблиц и сложных индексов само по себе заслуживает отдельного рассмотрения.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Таким образом, пронаблюдали своего рода «эволюцию» программ, позволяющих пользователю работать с текстовыми файлами: от простого текстового редактора, предлагающего минимальный необходимый набор функций по созданию и обработке текстовых файлов, с помощью которого можно производить лишь базовые операции с текстом, до современного текстового процессора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содержащего огромный набор всевозможных функций и возможностей, позволяющих создавать документы очень высокого качества.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14612" y="0"/>
            <a:ext cx="34756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Заключение</a:t>
            </a:r>
            <a:endParaRPr lang="ru-RU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6" name="Picture 2" descr="Изображение пина-истории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3" name="Picture 5" descr="https://i.pinimg.com/736x/4c/42/6f/4c426f7224c116d5dee68bdff9cbfb5d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572132" y="4214794"/>
            <a:ext cx="2643206" cy="2643206"/>
          </a:xfrm>
          <a:prstGeom prst="rect">
            <a:avLst/>
          </a:prstGeom>
          <a:noFill/>
        </p:spPr>
      </p:pic>
      <p:pic>
        <p:nvPicPr>
          <p:cNvPr id="155651" name="Picture 3" descr="https://i.pinimg.com/736x/60/d9/5c/60d95c21ad14175e6e031e9699f049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571984"/>
            <a:ext cx="2286016" cy="2286016"/>
          </a:xfrm>
          <a:prstGeom prst="rect">
            <a:avLst/>
          </a:prstGeom>
          <a:noFill/>
        </p:spPr>
      </p:pic>
      <p:sp>
        <p:nvSpPr>
          <p:cNvPr id="155649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Каждый пользователь компьютера встречается с необходимостью подготовки, редактирования, той или иной текстовой информации. Одними из первых программ, созданных для компьютера, были системы обработки текстов или, как их стали называть, текстовые редакторы.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Компьютеры широко используются для подготовки текстовых документов. Для этого применяются специальные программы – текстовые редакторы.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Компьютеры, оснащенные текстовыми редакторами, должны были заменить печатные машинки. Соответственно первые подобные программы имели функции ввода символов, простейшего редактирования текста (стирания, переноса, копирования и вставки) и распечатки полученного документа. Отличие от печатной машинки состояло в возможности сохранения готового текста и его последующего многократного использования. Однако реализация функций печатной машинки не могла удовлетворить пользователей компьютеров. Развитие текстовых редакторов шло очень быстро. К тому же параллельно началась разработка полиграфических (издательских) компьютерных программ.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0"/>
            <a:ext cx="278531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Введение</a:t>
            </a:r>
            <a:endParaRPr lang="ru-RU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1"/>
          <p:cNvSpPr>
            <a:spLocks noChangeArrowheads="1"/>
          </p:cNvSpPr>
          <p:nvPr/>
        </p:nvSpPr>
        <p:spPr bwMode="auto">
          <a:xfrm>
            <a:off x="0" y="1571612"/>
            <a:ext cx="9144000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Редакторы, предназначенные для подготовки документов, содержащих только тест (например, Блокнот). Размер созданного в таком редакторе документа в байтах равен числу символов (букв) в документе. Такие текстовые редакторы могут использоваться для редактирования текстов программ и для подготовки HTML-документов.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928858" y="0"/>
            <a:ext cx="13148216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none" spc="0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4000" b="1" i="0" u="none" strike="noStrike" cap="none" spc="0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Существуют различные виды </a:t>
            </a:r>
            <a:endParaRPr kumimoji="0" lang="ru-RU" sz="4000" b="1" i="0" u="none" strike="noStrike" cap="none" spc="0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kumimoji="0" lang="ru-RU" sz="4000" b="1" i="0" u="none" strike="noStrike" cap="none" spc="0" normalizeH="0" baseline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текстовых редакторы</a:t>
            </a:r>
            <a:endParaRPr lang="ru-RU" sz="4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0" y="2714620"/>
            <a:ext cx="9144000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Редакторы, с помощью которых можно редактировать и форматировать (оформлять) текст (например,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WordPad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). Документы, подготовленные в таких редакторах, содержат не только символы текст, но и информацию об их формате, то есть форме представления (размере, выделении курсивом и подчеркиванием и т.д.)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0" y="3857628"/>
            <a:ext cx="9144000" cy="9233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Редакторы, позволяющие готовить комплексные документы, то есть такие, которые содержат не только текст, но и другие объекты – картинки, диаграммы, звук и т.д. Такие редакторы часто называют текстовыми процессорами.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6681" name="Picture 9" descr="https://i.pinimg.com/736x/52/0e/c5/520ec5ffc9dde56f736eadad57a9e77a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14282" y="4857760"/>
            <a:ext cx="3157513" cy="1427431"/>
          </a:xfrm>
          <a:prstGeom prst="rect">
            <a:avLst/>
          </a:prstGeom>
          <a:noFill/>
        </p:spPr>
      </p:pic>
      <p:pic>
        <p:nvPicPr>
          <p:cNvPr id="156683" name="Picture 11" descr="https://i.pinimg.com/736x/cd/a2/8e/cda28ea3929e2a2a70b086bb68a5d09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4714884"/>
            <a:ext cx="3620332" cy="174367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1"/>
          <p:cNvSpPr>
            <a:spLocks noChangeArrowheads="1"/>
          </p:cNvSpPr>
          <p:nvPr/>
        </p:nvSpPr>
        <p:spPr bwMode="auto">
          <a:xfrm>
            <a:off x="0" y="1500174"/>
            <a:ext cx="9144000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Редакторы текстов программ рассчитаны на редактирование программ на том или ином языке программирования. Редакторы текста, и рассчитаны на тексты программ, и выполняют следующие функции: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диалоговый просмотр текста;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редактирование строк программы;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копирование и перенос блоков текста из одного места в другое;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копирование одной программы или её части в указанное место другой программы;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контекстный поиск и замену подстрок текста;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автоматический поиск строки, содержащей ошибку;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распечатку программы или её необходимой её части;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0166" y="0"/>
            <a:ext cx="622324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Возможность текстовых </a:t>
            </a:r>
            <a:endParaRPr lang="ru-RU" sz="44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процессоров</a:t>
            </a:r>
            <a:endParaRPr lang="ru-RU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57699" name="Picture 3" descr="https://i.pinimg.com/736x/9e/51/17/9e51178a47ff87f57a870fc515c516a3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4286256"/>
            <a:ext cx="2217705" cy="2217706"/>
          </a:xfrm>
          <a:prstGeom prst="rect">
            <a:avLst/>
          </a:prstGeom>
          <a:noFill/>
        </p:spPr>
      </p:pic>
      <p:pic>
        <p:nvPicPr>
          <p:cNvPr id="157703" name="Picture 7" descr="https://i.pinimg.com/736x/e4/a7/af/e4a7afbaae4bac9d9977998c358b28d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08" y="4429108"/>
            <a:ext cx="2428892" cy="242889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8" name="Picture 8" descr="https://i.pinimg.com/736x/01/a0/a2/01a0a2d29e39c9d76cb47acd32ed5bb9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072330" y="5000636"/>
            <a:ext cx="1714512" cy="1714512"/>
          </a:xfrm>
          <a:prstGeom prst="rect">
            <a:avLst/>
          </a:prstGeom>
          <a:noFill/>
        </p:spPr>
      </p:pic>
      <p:sp>
        <p:nvSpPr>
          <p:cNvPr id="158721" name="Rectangle 1"/>
          <p:cNvSpPr>
            <a:spLocks noChangeArrowheads="1"/>
          </p:cNvSpPr>
          <p:nvPr/>
        </p:nvSpPr>
        <p:spPr bwMode="auto">
          <a:xfrm>
            <a:off x="0" y="142852"/>
            <a:ext cx="9144000" cy="39703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Редакторы документов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- программы для обработки документов, ориентированные на работу с текстами, имеющие структуру документа, т. е. состоящими из разделов, страниц, абзацев, предложений, слов и т.д. Следовательно, редакторы для обработки документов обеспечивают такие функции, как: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возможность использования различных шрифтов символов;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задание произвольных межстрочных промежутков;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автоматический перенос слов на следующую строку;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автоматическую нумерацию страниц;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обработку и нумерацию строк;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печать верхних и нижних заголовков страниц (колонтитулов);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выравнивание краев абзаца;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набор текста в несколько столбцов;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создание таблиц и построение диаграмм;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проверку правописания и подбор символов;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0" y="4143380"/>
            <a:ext cx="9144000" cy="9233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Редакторы текстов программ, можно использовать для создания и корректировки небольших документов. Однако при необходимости серьезной работы с документами лучше использовать редакторы, ориентированные на работу с документами.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8724" name="Picture 4" descr="https://i.pinimg.com/736x/aa/fe/96/aafe967a7acbfb96afeaafd01785a6f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1214422"/>
            <a:ext cx="1214446" cy="1214446"/>
          </a:xfrm>
          <a:prstGeom prst="rect">
            <a:avLst/>
          </a:prstGeom>
          <a:noFill/>
        </p:spPr>
      </p:pic>
      <p:pic>
        <p:nvPicPr>
          <p:cNvPr id="158726" name="Picture 6" descr="https://i.pinimg.com/736x/32/6c/d6/326cd6358109f45618e19a3809c04bc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143512"/>
            <a:ext cx="1571636" cy="1571636"/>
          </a:xfrm>
          <a:prstGeom prst="rect">
            <a:avLst/>
          </a:prstGeom>
          <a:noFill/>
        </p:spPr>
      </p:pic>
      <p:sp>
        <p:nvSpPr>
          <p:cNvPr id="8" name="Овал 7"/>
          <p:cNvSpPr/>
          <p:nvPr/>
        </p:nvSpPr>
        <p:spPr>
          <a:xfrm>
            <a:off x="6929454" y="2285992"/>
            <a:ext cx="1928826" cy="1643074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0"/>
            <a:ext cx="6717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Текстовые редакторы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59745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37856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Текстовый редактор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Pad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Pad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- текстовый редактор, позволяющий создавать и редактировать достаточно длинные тексты.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Редактор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Pad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входящий в состав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Windows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не является достаточно мощным, но с большинством повседневных задач - с написанием письма, студенческого реферата, изготовлением поздравительной открытки 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Pad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справляется вполне успешно.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 помощью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Pad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можно: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работать со шрифтами, использовать разнообразное начертание и цвет шрифтов;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сохранять тексты как в своем собственном формате, так и в других популярных форматах (в том числе в формате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вставлять в текст картинки разнообразных форматов.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9747" name="Picture 3" descr="https://i.pinimg.com/736x/34/8b/1f/348b1f8df9618dc5986136d861ac5c60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572264" y="4143380"/>
            <a:ext cx="2438400" cy="24384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3477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Текстовый редактор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6.0.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6.0 - мощный текстовой процессор, предназначенный для выполнения всех процессов обработки текста: от набора и верстки, до проверки орфографии, вставки в текст графики в стандарте *.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pcx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или *.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bmp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распечатки текста. Он работает со многими шрифтами, как с русским, так и с любым из двадцати одного языка мира. В одно из многих полезных свойств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входит автоматическая коррекция текста по границам, автоматический перенос слов, а также проверка правописания слов, сохранение текста в определенный устанавливаемый промежуток времени, наличие мастеров текстов и шаблонов, позволяющих в считанные минуты создать деловое письмо, факс, автобиографию, расписание, календарь и многое другое.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0771" name="Picture 3" descr="https://i.pinimg.com/736x/89/40/d4/8940d4a9ca78231a8eea6629c8da197a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072198" y="3929066"/>
            <a:ext cx="2812059" cy="2689796"/>
          </a:xfrm>
          <a:prstGeom prst="rect">
            <a:avLst/>
          </a:prstGeom>
          <a:noFill/>
        </p:spPr>
      </p:pic>
      <p:pic>
        <p:nvPicPr>
          <p:cNvPr id="160773" name="Picture 5" descr="https://i.pinimg.com/736x/9f/74/d9/9f74d945b66ec96c333a5811e7d9706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714752"/>
            <a:ext cx="2143140" cy="21431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"/>
          <p:cNvSpPr>
            <a:spLocks noChangeArrowheads="1"/>
          </p:cNvSpPr>
          <p:nvPr/>
        </p:nvSpPr>
        <p:spPr bwMode="auto">
          <a:xfrm>
            <a:off x="0" y="0"/>
            <a:ext cx="9144000" cy="3477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Текстовый редактор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2003.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Текстовый редактор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на сегодняшний день является одной из лучших профессиональных программ для обработки текста. Он также представляет собой удобную издательскую систему для верстки и макетирования книг и периодических изданий.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Office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- пакет, предназначенный для выполнения различных операций с документами. В отличие от других аналогичных по функциям программ приложения, входящие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Microsoft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Office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интегрированы в единую систему, что обеспечивает их эффективную работу с документами, включающими разные по типу элементы (например, документ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Word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может содержать таблицу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Excel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и часть базы данных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Access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1795" name="Picture 3" descr="https://i.pinimg.com/736x/a3/cf/6b/a3cf6b2abe8c60ed9e3e8bf2d348d963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500562" y="3357562"/>
            <a:ext cx="4364444" cy="304147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ChangeArrowheads="1"/>
          </p:cNvSpPr>
          <p:nvPr/>
        </p:nvSpPr>
        <p:spPr bwMode="auto">
          <a:xfrm>
            <a:off x="0" y="1500174"/>
            <a:ext cx="9144000" cy="409342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Современные текстовые редакторы могут выполнять следующие функции: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запоминать и вставлять символы или фрагменты текста;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использовать большое количество различных шрифтов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автоматически переносит по слогам слова, не умещающиеся в строке;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проверять и исправлять орфографические и синтаксические ошибки;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заменять повторяющие слова синонимами;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вставлять иллюстрации, включая фотографии;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автоматически заменять символ, слово или фрагмент во всем тексте;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вставлять таблицы и диаграммы;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автоматически нумеровать страницы;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автоматически создавать сноски, алфавитный указатель и оглавление;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форматировать текст в виде газетных колонок;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устанавливать размер печатной страницы, полей и отступов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0"/>
            <a:ext cx="536659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Современные текстовые </a:t>
            </a:r>
            <a:endParaRPr lang="ru-RU" sz="32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Редакторы могут выполнять </a:t>
            </a:r>
            <a:endParaRPr lang="ru-RU" sz="32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Следующие функции:</a:t>
            </a:r>
            <a:endParaRPr lang="ru-RU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7510</Words>
  <Application>WPS Presentation</Application>
  <PresentationFormat>Экран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2025-12-22T08:24:00Z</dcterms:created>
  <dcterms:modified xsi:type="dcterms:W3CDTF">2025-12-22T09:17:06Z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F8411366ADA1466899A5E11F9A770285_12</vt:lpwstr>
  </property>
  <property fmtid="{D5CDD505-2E9C-101B-9397-08002B2CF9AE}" pid="3" name="KSOProductBuildVer">
    <vt:lpwstr>1033-12.2.0.23155</vt:lpwstr>
  </property>
</Properties>
</file>